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746" autoAdjust="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DF5A86-6ACA-4364-99FB-FE4A9FA6A077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866311-1C7C-4A89-8F6D-71F3124C75B6}">
      <dgm:prSet phldrT="[Text]"/>
      <dgm:spPr/>
      <dgm:t>
        <a:bodyPr/>
        <a:lstStyle/>
        <a:p>
          <a:r>
            <a:rPr lang="en-GB" dirty="0" smtClean="0"/>
            <a:t>Contact us for  your recruiting need</a:t>
          </a:r>
          <a:endParaRPr lang="en-US" dirty="0"/>
        </a:p>
      </dgm:t>
    </dgm:pt>
    <dgm:pt modelId="{ADBD40CD-BF3D-4A31-A4A9-CF0AC454541A}" type="parTrans" cxnId="{27493206-BCD4-4607-8AE6-3A33E23BAB30}">
      <dgm:prSet/>
      <dgm:spPr/>
      <dgm:t>
        <a:bodyPr/>
        <a:lstStyle/>
        <a:p>
          <a:endParaRPr lang="en-US"/>
        </a:p>
      </dgm:t>
    </dgm:pt>
    <dgm:pt modelId="{4DF52E7D-5961-4BA7-8DC5-29CBAE26F340}" type="sibTrans" cxnId="{27493206-BCD4-4607-8AE6-3A33E23BAB30}">
      <dgm:prSet/>
      <dgm:spPr/>
      <dgm:t>
        <a:bodyPr/>
        <a:lstStyle/>
        <a:p>
          <a:endParaRPr lang="en-US"/>
        </a:p>
      </dgm:t>
    </dgm:pt>
    <dgm:pt modelId="{2C4EB9E4-B2C2-41E5-B6D2-6E10B201D403}">
      <dgm:prSet phldrT="[Text]"/>
      <dgm:spPr/>
      <dgm:t>
        <a:bodyPr/>
        <a:lstStyle/>
        <a:p>
          <a:r>
            <a:rPr lang="en-GB" dirty="0" smtClean="0"/>
            <a:t>Send us an email </a:t>
          </a:r>
          <a:endParaRPr lang="en-US" dirty="0"/>
        </a:p>
      </dgm:t>
    </dgm:pt>
    <dgm:pt modelId="{32E3B97A-C609-4CB5-994E-F7B4D8D1C422}" type="parTrans" cxnId="{F8DC1BC2-C17C-4D4B-930A-6113444B08AC}">
      <dgm:prSet/>
      <dgm:spPr/>
      <dgm:t>
        <a:bodyPr/>
        <a:lstStyle/>
        <a:p>
          <a:endParaRPr lang="en-US"/>
        </a:p>
      </dgm:t>
    </dgm:pt>
    <dgm:pt modelId="{8D6CF0CB-4154-46B3-8E0E-7BC9ACE41FAE}" type="sibTrans" cxnId="{F8DC1BC2-C17C-4D4B-930A-6113444B08AC}">
      <dgm:prSet/>
      <dgm:spPr/>
      <dgm:t>
        <a:bodyPr/>
        <a:lstStyle/>
        <a:p>
          <a:endParaRPr lang="en-US"/>
        </a:p>
      </dgm:t>
    </dgm:pt>
    <dgm:pt modelId="{033C25BB-ED53-4CAE-B7F3-24E1F2A0A260}">
      <dgm:prSet phldrT="[Text]"/>
      <dgm:spPr/>
      <dgm:t>
        <a:bodyPr/>
        <a:lstStyle/>
        <a:p>
          <a:r>
            <a:rPr lang="en-GB" dirty="0" smtClean="0"/>
            <a:t>Make a phone call</a:t>
          </a:r>
          <a:endParaRPr lang="en-US" dirty="0"/>
        </a:p>
      </dgm:t>
    </dgm:pt>
    <dgm:pt modelId="{903F84C9-D459-47B4-9AF0-2E4502778EAB}" type="parTrans" cxnId="{EDCF1901-5CD3-497E-93BB-AE93F3A13797}">
      <dgm:prSet/>
      <dgm:spPr/>
      <dgm:t>
        <a:bodyPr/>
        <a:lstStyle/>
        <a:p>
          <a:endParaRPr lang="en-US"/>
        </a:p>
      </dgm:t>
    </dgm:pt>
    <dgm:pt modelId="{33ECBC41-098A-4761-B9C3-498F52959764}" type="sibTrans" cxnId="{EDCF1901-5CD3-497E-93BB-AE93F3A13797}">
      <dgm:prSet/>
      <dgm:spPr/>
      <dgm:t>
        <a:bodyPr/>
        <a:lstStyle/>
        <a:p>
          <a:endParaRPr lang="en-US"/>
        </a:p>
      </dgm:t>
    </dgm:pt>
    <dgm:pt modelId="{601A1014-CE81-455F-A83F-C8C973ED0C3F}">
      <dgm:prSet phldrT="[Text]"/>
      <dgm:spPr/>
      <dgm:t>
        <a:bodyPr/>
        <a:lstStyle/>
        <a:p>
          <a:r>
            <a:rPr lang="en-GB" dirty="0" smtClean="0"/>
            <a:t>We source and evaluate skilled workers in China</a:t>
          </a:r>
          <a:endParaRPr lang="en-US" dirty="0"/>
        </a:p>
      </dgm:t>
    </dgm:pt>
    <dgm:pt modelId="{E55E82AA-168D-4857-A4FA-CE19DCFBCEE6}" type="parTrans" cxnId="{772E84C4-2DEB-42EB-8777-8AB3BE8584E6}">
      <dgm:prSet/>
      <dgm:spPr/>
      <dgm:t>
        <a:bodyPr/>
        <a:lstStyle/>
        <a:p>
          <a:endParaRPr lang="en-US"/>
        </a:p>
      </dgm:t>
    </dgm:pt>
    <dgm:pt modelId="{71F938B5-B40C-4CD9-89DC-026DE1D2BF32}" type="sibTrans" cxnId="{772E84C4-2DEB-42EB-8777-8AB3BE8584E6}">
      <dgm:prSet/>
      <dgm:spPr/>
      <dgm:t>
        <a:bodyPr/>
        <a:lstStyle/>
        <a:p>
          <a:endParaRPr lang="en-US"/>
        </a:p>
      </dgm:t>
    </dgm:pt>
    <dgm:pt modelId="{F312BC5C-877E-49AB-A399-26F05729DE8C}">
      <dgm:prSet phldrT="[Text]"/>
      <dgm:spPr/>
      <dgm:t>
        <a:bodyPr/>
        <a:lstStyle/>
        <a:p>
          <a:r>
            <a:rPr lang="en-GB" dirty="0" smtClean="0"/>
            <a:t>Recommend the most suitable</a:t>
          </a:r>
          <a:endParaRPr lang="en-US" dirty="0"/>
        </a:p>
      </dgm:t>
    </dgm:pt>
    <dgm:pt modelId="{71F56F91-5AD8-4A44-9F0B-0ABDDC876D98}" type="parTrans" cxnId="{77C89B4F-3DA8-42BA-9277-79390FBEE278}">
      <dgm:prSet/>
      <dgm:spPr/>
      <dgm:t>
        <a:bodyPr/>
        <a:lstStyle/>
        <a:p>
          <a:endParaRPr lang="en-US"/>
        </a:p>
      </dgm:t>
    </dgm:pt>
    <dgm:pt modelId="{F6E26D67-B524-4C04-80FB-52FDEBD0348A}" type="sibTrans" cxnId="{77C89B4F-3DA8-42BA-9277-79390FBEE278}">
      <dgm:prSet/>
      <dgm:spPr/>
      <dgm:t>
        <a:bodyPr/>
        <a:lstStyle/>
        <a:p>
          <a:endParaRPr lang="en-US"/>
        </a:p>
      </dgm:t>
    </dgm:pt>
    <dgm:pt modelId="{2953572A-174B-4B20-A570-C6F6DD69C506}">
      <dgm:prSet phldrT="[Text]"/>
      <dgm:spPr/>
      <dgm:t>
        <a:bodyPr/>
        <a:lstStyle/>
        <a:p>
          <a:r>
            <a:rPr lang="en-GB" dirty="0" smtClean="0"/>
            <a:t>We don’t charge any fees</a:t>
          </a:r>
          <a:endParaRPr lang="en-US" dirty="0"/>
        </a:p>
      </dgm:t>
    </dgm:pt>
    <dgm:pt modelId="{39169BB9-9321-4B4B-BE01-7BBC7DA002EA}" type="parTrans" cxnId="{CFE29531-B46A-4CAF-8FDE-3EE437F966AA}">
      <dgm:prSet/>
      <dgm:spPr/>
      <dgm:t>
        <a:bodyPr/>
        <a:lstStyle/>
        <a:p>
          <a:endParaRPr lang="en-US"/>
        </a:p>
      </dgm:t>
    </dgm:pt>
    <dgm:pt modelId="{7A6A9398-9695-4CAF-92C6-C4C8E85EA057}" type="sibTrans" cxnId="{CFE29531-B46A-4CAF-8FDE-3EE437F966AA}">
      <dgm:prSet/>
      <dgm:spPr/>
      <dgm:t>
        <a:bodyPr/>
        <a:lstStyle/>
        <a:p>
          <a:endParaRPr lang="en-US"/>
        </a:p>
      </dgm:t>
    </dgm:pt>
    <dgm:pt modelId="{F3B55C2E-B07D-4D13-91B7-42E9CBE7510F}">
      <dgm:prSet phldrT="[Text]"/>
      <dgm:spPr/>
      <dgm:t>
        <a:bodyPr/>
        <a:lstStyle/>
        <a:p>
          <a:r>
            <a:rPr lang="en-GB" dirty="0" smtClean="0"/>
            <a:t>You send the job invitation letter to the candidate</a:t>
          </a:r>
          <a:endParaRPr lang="en-US" dirty="0"/>
        </a:p>
      </dgm:t>
    </dgm:pt>
    <dgm:pt modelId="{24FA46DD-90FE-456A-BF7A-171876399A4E}" type="parTrans" cxnId="{0055311E-9AB8-4186-93B5-C49332424051}">
      <dgm:prSet/>
      <dgm:spPr/>
      <dgm:t>
        <a:bodyPr/>
        <a:lstStyle/>
        <a:p>
          <a:endParaRPr lang="en-US"/>
        </a:p>
      </dgm:t>
    </dgm:pt>
    <dgm:pt modelId="{1CEF10E2-B4E6-4BB3-9291-DBBFE823A069}" type="sibTrans" cxnId="{0055311E-9AB8-4186-93B5-C49332424051}">
      <dgm:prSet/>
      <dgm:spPr/>
      <dgm:t>
        <a:bodyPr/>
        <a:lstStyle/>
        <a:p>
          <a:endParaRPr lang="en-US"/>
        </a:p>
      </dgm:t>
    </dgm:pt>
    <dgm:pt modelId="{AEB55269-849C-4C01-8C6B-F55CE7F6126E}">
      <dgm:prSet phldrT="[Text]"/>
      <dgm:spPr/>
      <dgm:t>
        <a:bodyPr/>
        <a:lstStyle/>
        <a:p>
          <a:r>
            <a:rPr lang="en-GB" dirty="0" smtClean="0"/>
            <a:t>We can provide the letter template </a:t>
          </a:r>
          <a:endParaRPr lang="en-US" dirty="0"/>
        </a:p>
      </dgm:t>
    </dgm:pt>
    <dgm:pt modelId="{7D0CA4C0-DFB1-4225-BFD4-FCDA1B4BFA17}" type="parTrans" cxnId="{0AB90092-12C8-4E64-81E8-165BD3BB157D}">
      <dgm:prSet/>
      <dgm:spPr/>
      <dgm:t>
        <a:bodyPr/>
        <a:lstStyle/>
        <a:p>
          <a:endParaRPr lang="en-US"/>
        </a:p>
      </dgm:t>
    </dgm:pt>
    <dgm:pt modelId="{01C8C55F-7D10-4AEE-BC95-F3E1DAB2E7BD}" type="sibTrans" cxnId="{0AB90092-12C8-4E64-81E8-165BD3BB157D}">
      <dgm:prSet/>
      <dgm:spPr/>
      <dgm:t>
        <a:bodyPr/>
        <a:lstStyle/>
        <a:p>
          <a:endParaRPr lang="en-US"/>
        </a:p>
      </dgm:t>
    </dgm:pt>
    <dgm:pt modelId="{A2C8211F-07BB-40A8-8375-6014F79724DC}">
      <dgm:prSet phldrT="[Text]"/>
      <dgm:spPr/>
      <dgm:t>
        <a:bodyPr/>
        <a:lstStyle/>
        <a:p>
          <a:r>
            <a:rPr lang="en-GB" dirty="0" smtClean="0"/>
            <a:t>We assist with communication </a:t>
          </a:r>
          <a:endParaRPr lang="en-US" dirty="0"/>
        </a:p>
      </dgm:t>
    </dgm:pt>
    <dgm:pt modelId="{0A133864-8B3A-4D54-A585-C0CC9959F7A9}" type="parTrans" cxnId="{702666B9-370D-45DC-9744-CF31FAC73274}">
      <dgm:prSet/>
      <dgm:spPr/>
      <dgm:t>
        <a:bodyPr/>
        <a:lstStyle/>
        <a:p>
          <a:endParaRPr lang="en-US"/>
        </a:p>
      </dgm:t>
    </dgm:pt>
    <dgm:pt modelId="{CA16B7DC-FA49-40E0-A474-0FBFF95007D4}" type="sibTrans" cxnId="{702666B9-370D-45DC-9744-CF31FAC73274}">
      <dgm:prSet/>
      <dgm:spPr/>
      <dgm:t>
        <a:bodyPr/>
        <a:lstStyle/>
        <a:p>
          <a:endParaRPr lang="en-US"/>
        </a:p>
      </dgm:t>
    </dgm:pt>
    <dgm:pt modelId="{69FB20F6-2E79-4CF8-ADF4-2D85A0356411}" type="pres">
      <dgm:prSet presAssocID="{2EDF5A86-6ACA-4364-99FB-FE4A9FA6A077}" presName="Name0" presStyleCnt="0">
        <dgm:presLayoutVars>
          <dgm:dir/>
          <dgm:animLvl val="lvl"/>
          <dgm:resizeHandles val="exact"/>
        </dgm:presLayoutVars>
      </dgm:prSet>
      <dgm:spPr/>
    </dgm:pt>
    <dgm:pt modelId="{9B42240E-5D86-443C-B422-341A41BB3D42}" type="pres">
      <dgm:prSet presAssocID="{F3B55C2E-B07D-4D13-91B7-42E9CBE7510F}" presName="boxAndChildren" presStyleCnt="0"/>
      <dgm:spPr/>
    </dgm:pt>
    <dgm:pt modelId="{7F72BC5B-F2F8-469A-9B7F-3649CB81119F}" type="pres">
      <dgm:prSet presAssocID="{F3B55C2E-B07D-4D13-91B7-42E9CBE7510F}" presName="parentTextBox" presStyleLbl="node1" presStyleIdx="0" presStyleCnt="3"/>
      <dgm:spPr/>
      <dgm:t>
        <a:bodyPr/>
        <a:lstStyle/>
        <a:p>
          <a:endParaRPr lang="en-US"/>
        </a:p>
      </dgm:t>
    </dgm:pt>
    <dgm:pt modelId="{A0BEFD6B-A65C-4FE4-9B81-CA50494B7A27}" type="pres">
      <dgm:prSet presAssocID="{F3B55C2E-B07D-4D13-91B7-42E9CBE7510F}" presName="entireBox" presStyleLbl="node1" presStyleIdx="0" presStyleCnt="3" custLinFactNeighborX="-16149" custLinFactNeighborY="12443"/>
      <dgm:spPr/>
      <dgm:t>
        <a:bodyPr/>
        <a:lstStyle/>
        <a:p>
          <a:endParaRPr lang="en-US"/>
        </a:p>
      </dgm:t>
    </dgm:pt>
    <dgm:pt modelId="{B3F2BFD2-96D0-4604-9F53-FA89059A03CD}" type="pres">
      <dgm:prSet presAssocID="{F3B55C2E-B07D-4D13-91B7-42E9CBE7510F}" presName="descendantBox" presStyleCnt="0"/>
      <dgm:spPr/>
    </dgm:pt>
    <dgm:pt modelId="{82BE532A-2DF6-438F-A66B-5A82AF3D1C49}" type="pres">
      <dgm:prSet presAssocID="{AEB55269-849C-4C01-8C6B-F55CE7F6126E}" presName="childTextBox" presStyleLbl="fgAccFollowNode1" presStyleIdx="0" presStyleCnt="6">
        <dgm:presLayoutVars>
          <dgm:bulletEnabled val="1"/>
        </dgm:presLayoutVars>
      </dgm:prSet>
      <dgm:spPr/>
    </dgm:pt>
    <dgm:pt modelId="{E6122425-4212-41D9-8625-3730E174E5A2}" type="pres">
      <dgm:prSet presAssocID="{A2C8211F-07BB-40A8-8375-6014F79724DC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43A285-B550-4B2C-8606-DC489269B942}" type="pres">
      <dgm:prSet presAssocID="{71F938B5-B40C-4CD9-89DC-026DE1D2BF32}" presName="sp" presStyleCnt="0"/>
      <dgm:spPr/>
    </dgm:pt>
    <dgm:pt modelId="{C0F862B6-EF32-42C7-9E6C-6063051FB9C2}" type="pres">
      <dgm:prSet presAssocID="{601A1014-CE81-455F-A83F-C8C973ED0C3F}" presName="arrowAndChildren" presStyleCnt="0"/>
      <dgm:spPr/>
    </dgm:pt>
    <dgm:pt modelId="{BB2C0AEB-F152-4F8C-858A-216045AFEB29}" type="pres">
      <dgm:prSet presAssocID="{601A1014-CE81-455F-A83F-C8C973ED0C3F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47A1528B-DD2F-4E57-BC83-D002EFF83CF4}" type="pres">
      <dgm:prSet presAssocID="{601A1014-CE81-455F-A83F-C8C973ED0C3F}" presName="arrow" presStyleLbl="node1" presStyleIdx="1" presStyleCnt="3"/>
      <dgm:spPr/>
      <dgm:t>
        <a:bodyPr/>
        <a:lstStyle/>
        <a:p>
          <a:endParaRPr lang="en-US"/>
        </a:p>
      </dgm:t>
    </dgm:pt>
    <dgm:pt modelId="{73F2ABC1-D715-427A-AD2E-0CC70992F28D}" type="pres">
      <dgm:prSet presAssocID="{601A1014-CE81-455F-A83F-C8C973ED0C3F}" presName="descendantArrow" presStyleCnt="0"/>
      <dgm:spPr/>
    </dgm:pt>
    <dgm:pt modelId="{C625950F-C8FD-41B7-BC2C-50A1B9774484}" type="pres">
      <dgm:prSet presAssocID="{F312BC5C-877E-49AB-A399-26F05729DE8C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3D05DA-0568-4108-8493-35911FDF284C}" type="pres">
      <dgm:prSet presAssocID="{2953572A-174B-4B20-A570-C6F6DD69C506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65913B-555E-4D46-82BE-2B38C289CAEA}" type="pres">
      <dgm:prSet presAssocID="{4DF52E7D-5961-4BA7-8DC5-29CBAE26F340}" presName="sp" presStyleCnt="0"/>
      <dgm:spPr/>
    </dgm:pt>
    <dgm:pt modelId="{584CB8AD-2655-4C0E-840B-B4B9F97689A7}" type="pres">
      <dgm:prSet presAssocID="{CA866311-1C7C-4A89-8F6D-71F3124C75B6}" presName="arrowAndChildren" presStyleCnt="0"/>
      <dgm:spPr/>
    </dgm:pt>
    <dgm:pt modelId="{2AB91DE6-E5FC-4F7A-858B-31CB3DD9CD43}" type="pres">
      <dgm:prSet presAssocID="{CA866311-1C7C-4A89-8F6D-71F3124C75B6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7B088D4A-6EC2-4513-A0B4-B333D5BCE2F9}" type="pres">
      <dgm:prSet presAssocID="{CA866311-1C7C-4A89-8F6D-71F3124C75B6}" presName="arrow" presStyleLbl="node1" presStyleIdx="2" presStyleCnt="3"/>
      <dgm:spPr/>
      <dgm:t>
        <a:bodyPr/>
        <a:lstStyle/>
        <a:p>
          <a:endParaRPr lang="en-US"/>
        </a:p>
      </dgm:t>
    </dgm:pt>
    <dgm:pt modelId="{9307BE66-1BE1-435C-9BF7-A60FAA1625A2}" type="pres">
      <dgm:prSet presAssocID="{CA866311-1C7C-4A89-8F6D-71F3124C75B6}" presName="descendantArrow" presStyleCnt="0"/>
      <dgm:spPr/>
    </dgm:pt>
    <dgm:pt modelId="{02C4A2CC-585A-4A37-8746-21271F8FFE4E}" type="pres">
      <dgm:prSet presAssocID="{2C4EB9E4-B2C2-41E5-B6D2-6E10B201D40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D543B-8FFA-4646-9474-0C3AAE47B767}" type="pres">
      <dgm:prSet presAssocID="{033C25BB-ED53-4CAE-B7F3-24E1F2A0A260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55311E-9AB8-4186-93B5-C49332424051}" srcId="{2EDF5A86-6ACA-4364-99FB-FE4A9FA6A077}" destId="{F3B55C2E-B07D-4D13-91B7-42E9CBE7510F}" srcOrd="2" destOrd="0" parTransId="{24FA46DD-90FE-456A-BF7A-171876399A4E}" sibTransId="{1CEF10E2-B4E6-4BB3-9291-DBBFE823A069}"/>
    <dgm:cxn modelId="{F1F35C22-3793-4355-A78B-19281881A61E}" type="presOf" srcId="{AEB55269-849C-4C01-8C6B-F55CE7F6126E}" destId="{82BE532A-2DF6-438F-A66B-5A82AF3D1C49}" srcOrd="0" destOrd="0" presId="urn:microsoft.com/office/officeart/2005/8/layout/process4"/>
    <dgm:cxn modelId="{7D56E194-9844-4A24-9CE0-2214C9FECDED}" type="presOf" srcId="{2EDF5A86-6ACA-4364-99FB-FE4A9FA6A077}" destId="{69FB20F6-2E79-4CF8-ADF4-2D85A0356411}" srcOrd="0" destOrd="0" presId="urn:microsoft.com/office/officeart/2005/8/layout/process4"/>
    <dgm:cxn modelId="{9112A820-2984-4DA4-96F9-D683D2D26770}" type="presOf" srcId="{F3B55C2E-B07D-4D13-91B7-42E9CBE7510F}" destId="{A0BEFD6B-A65C-4FE4-9B81-CA50494B7A27}" srcOrd="1" destOrd="0" presId="urn:microsoft.com/office/officeart/2005/8/layout/process4"/>
    <dgm:cxn modelId="{F0FDBE0A-50E1-4733-A3DC-769853EF23AA}" type="presOf" srcId="{2C4EB9E4-B2C2-41E5-B6D2-6E10B201D403}" destId="{02C4A2CC-585A-4A37-8746-21271F8FFE4E}" srcOrd="0" destOrd="0" presId="urn:microsoft.com/office/officeart/2005/8/layout/process4"/>
    <dgm:cxn modelId="{858FCEB5-DC28-407A-91AC-7BDC83A816A9}" type="presOf" srcId="{2953572A-174B-4B20-A570-C6F6DD69C506}" destId="{4B3D05DA-0568-4108-8493-35911FDF284C}" srcOrd="0" destOrd="0" presId="urn:microsoft.com/office/officeart/2005/8/layout/process4"/>
    <dgm:cxn modelId="{C5F7462D-18BB-4466-8394-511E34030093}" type="presOf" srcId="{601A1014-CE81-455F-A83F-C8C973ED0C3F}" destId="{47A1528B-DD2F-4E57-BC83-D002EFF83CF4}" srcOrd="1" destOrd="0" presId="urn:microsoft.com/office/officeart/2005/8/layout/process4"/>
    <dgm:cxn modelId="{EDCF1901-5CD3-497E-93BB-AE93F3A13797}" srcId="{CA866311-1C7C-4A89-8F6D-71F3124C75B6}" destId="{033C25BB-ED53-4CAE-B7F3-24E1F2A0A260}" srcOrd="1" destOrd="0" parTransId="{903F84C9-D459-47B4-9AF0-2E4502778EAB}" sibTransId="{33ECBC41-098A-4761-B9C3-498F52959764}"/>
    <dgm:cxn modelId="{FA7064DD-84D2-4ACC-84E0-AB6EC8B5C0BE}" type="presOf" srcId="{CA866311-1C7C-4A89-8F6D-71F3124C75B6}" destId="{2AB91DE6-E5FC-4F7A-858B-31CB3DD9CD43}" srcOrd="0" destOrd="0" presId="urn:microsoft.com/office/officeart/2005/8/layout/process4"/>
    <dgm:cxn modelId="{CFE29531-B46A-4CAF-8FDE-3EE437F966AA}" srcId="{601A1014-CE81-455F-A83F-C8C973ED0C3F}" destId="{2953572A-174B-4B20-A570-C6F6DD69C506}" srcOrd="1" destOrd="0" parTransId="{39169BB9-9321-4B4B-BE01-7BBC7DA002EA}" sibTransId="{7A6A9398-9695-4CAF-92C6-C4C8E85EA057}"/>
    <dgm:cxn modelId="{27493206-BCD4-4607-8AE6-3A33E23BAB30}" srcId="{2EDF5A86-6ACA-4364-99FB-FE4A9FA6A077}" destId="{CA866311-1C7C-4A89-8F6D-71F3124C75B6}" srcOrd="0" destOrd="0" parTransId="{ADBD40CD-BF3D-4A31-A4A9-CF0AC454541A}" sibTransId="{4DF52E7D-5961-4BA7-8DC5-29CBAE26F340}"/>
    <dgm:cxn modelId="{772E84C4-2DEB-42EB-8777-8AB3BE8584E6}" srcId="{2EDF5A86-6ACA-4364-99FB-FE4A9FA6A077}" destId="{601A1014-CE81-455F-A83F-C8C973ED0C3F}" srcOrd="1" destOrd="0" parTransId="{E55E82AA-168D-4857-A4FA-CE19DCFBCEE6}" sibTransId="{71F938B5-B40C-4CD9-89DC-026DE1D2BF32}"/>
    <dgm:cxn modelId="{F8DC1BC2-C17C-4D4B-930A-6113444B08AC}" srcId="{CA866311-1C7C-4A89-8F6D-71F3124C75B6}" destId="{2C4EB9E4-B2C2-41E5-B6D2-6E10B201D403}" srcOrd="0" destOrd="0" parTransId="{32E3B97A-C609-4CB5-994E-F7B4D8D1C422}" sibTransId="{8D6CF0CB-4154-46B3-8E0E-7BC9ACE41FAE}"/>
    <dgm:cxn modelId="{E4A68C6E-74AE-4E0D-BF65-BA573F04574B}" type="presOf" srcId="{F3B55C2E-B07D-4D13-91B7-42E9CBE7510F}" destId="{7F72BC5B-F2F8-469A-9B7F-3649CB81119F}" srcOrd="0" destOrd="0" presId="urn:microsoft.com/office/officeart/2005/8/layout/process4"/>
    <dgm:cxn modelId="{0AB90092-12C8-4E64-81E8-165BD3BB157D}" srcId="{F3B55C2E-B07D-4D13-91B7-42E9CBE7510F}" destId="{AEB55269-849C-4C01-8C6B-F55CE7F6126E}" srcOrd="0" destOrd="0" parTransId="{7D0CA4C0-DFB1-4225-BFD4-FCDA1B4BFA17}" sibTransId="{01C8C55F-7D10-4AEE-BC95-F3E1DAB2E7BD}"/>
    <dgm:cxn modelId="{B2E7B8CC-4DDF-47C5-857C-62FA0804AC2F}" type="presOf" srcId="{A2C8211F-07BB-40A8-8375-6014F79724DC}" destId="{E6122425-4212-41D9-8625-3730E174E5A2}" srcOrd="0" destOrd="0" presId="urn:microsoft.com/office/officeart/2005/8/layout/process4"/>
    <dgm:cxn modelId="{72258875-02E7-4BC2-905B-100B0D48BF19}" type="presOf" srcId="{CA866311-1C7C-4A89-8F6D-71F3124C75B6}" destId="{7B088D4A-6EC2-4513-A0B4-B333D5BCE2F9}" srcOrd="1" destOrd="0" presId="urn:microsoft.com/office/officeart/2005/8/layout/process4"/>
    <dgm:cxn modelId="{702666B9-370D-45DC-9744-CF31FAC73274}" srcId="{F3B55C2E-B07D-4D13-91B7-42E9CBE7510F}" destId="{A2C8211F-07BB-40A8-8375-6014F79724DC}" srcOrd="1" destOrd="0" parTransId="{0A133864-8B3A-4D54-A585-C0CC9959F7A9}" sibTransId="{CA16B7DC-FA49-40E0-A474-0FBFF95007D4}"/>
    <dgm:cxn modelId="{210C4CAB-A97A-497D-81F2-C828112E993E}" type="presOf" srcId="{601A1014-CE81-455F-A83F-C8C973ED0C3F}" destId="{BB2C0AEB-F152-4F8C-858A-216045AFEB29}" srcOrd="0" destOrd="0" presId="urn:microsoft.com/office/officeart/2005/8/layout/process4"/>
    <dgm:cxn modelId="{B01D353E-70F3-4221-B483-35EDF2D284EE}" type="presOf" srcId="{F312BC5C-877E-49AB-A399-26F05729DE8C}" destId="{C625950F-C8FD-41B7-BC2C-50A1B9774484}" srcOrd="0" destOrd="0" presId="urn:microsoft.com/office/officeart/2005/8/layout/process4"/>
    <dgm:cxn modelId="{AF5EF77E-FAB1-4FC2-9B45-97D058FEB34C}" type="presOf" srcId="{033C25BB-ED53-4CAE-B7F3-24E1F2A0A260}" destId="{57ED543B-8FFA-4646-9474-0C3AAE47B767}" srcOrd="0" destOrd="0" presId="urn:microsoft.com/office/officeart/2005/8/layout/process4"/>
    <dgm:cxn modelId="{77C89B4F-3DA8-42BA-9277-79390FBEE278}" srcId="{601A1014-CE81-455F-A83F-C8C973ED0C3F}" destId="{F312BC5C-877E-49AB-A399-26F05729DE8C}" srcOrd="0" destOrd="0" parTransId="{71F56F91-5AD8-4A44-9F0B-0ABDDC876D98}" sibTransId="{F6E26D67-B524-4C04-80FB-52FDEBD0348A}"/>
    <dgm:cxn modelId="{8F7F7FC2-D235-47FC-B7E0-0D803BBD64FB}" type="presParOf" srcId="{69FB20F6-2E79-4CF8-ADF4-2D85A0356411}" destId="{9B42240E-5D86-443C-B422-341A41BB3D42}" srcOrd="0" destOrd="0" presId="urn:microsoft.com/office/officeart/2005/8/layout/process4"/>
    <dgm:cxn modelId="{2BD62EB3-1422-4A6F-83B5-F22640AB7976}" type="presParOf" srcId="{9B42240E-5D86-443C-B422-341A41BB3D42}" destId="{7F72BC5B-F2F8-469A-9B7F-3649CB81119F}" srcOrd="0" destOrd="0" presId="urn:microsoft.com/office/officeart/2005/8/layout/process4"/>
    <dgm:cxn modelId="{FD2C694E-350C-4043-BF1C-D3CBB2C2BEB0}" type="presParOf" srcId="{9B42240E-5D86-443C-B422-341A41BB3D42}" destId="{A0BEFD6B-A65C-4FE4-9B81-CA50494B7A27}" srcOrd="1" destOrd="0" presId="urn:microsoft.com/office/officeart/2005/8/layout/process4"/>
    <dgm:cxn modelId="{5C78246C-0B8E-4A71-A430-CF074AC074FB}" type="presParOf" srcId="{9B42240E-5D86-443C-B422-341A41BB3D42}" destId="{B3F2BFD2-96D0-4604-9F53-FA89059A03CD}" srcOrd="2" destOrd="0" presId="urn:microsoft.com/office/officeart/2005/8/layout/process4"/>
    <dgm:cxn modelId="{9D78C7C1-DC3F-4DA0-86BE-738F0364822A}" type="presParOf" srcId="{B3F2BFD2-96D0-4604-9F53-FA89059A03CD}" destId="{82BE532A-2DF6-438F-A66B-5A82AF3D1C49}" srcOrd="0" destOrd="0" presId="urn:microsoft.com/office/officeart/2005/8/layout/process4"/>
    <dgm:cxn modelId="{C0E10647-F1E4-477F-8B27-EA397A4ABBB6}" type="presParOf" srcId="{B3F2BFD2-96D0-4604-9F53-FA89059A03CD}" destId="{E6122425-4212-41D9-8625-3730E174E5A2}" srcOrd="1" destOrd="0" presId="urn:microsoft.com/office/officeart/2005/8/layout/process4"/>
    <dgm:cxn modelId="{98E1ABC6-692D-4FF9-AD9E-E49E4B5789D1}" type="presParOf" srcId="{69FB20F6-2E79-4CF8-ADF4-2D85A0356411}" destId="{4243A285-B550-4B2C-8606-DC489269B942}" srcOrd="1" destOrd="0" presId="urn:microsoft.com/office/officeart/2005/8/layout/process4"/>
    <dgm:cxn modelId="{1FB6051F-27AB-44FF-BD87-88C4B379BF8F}" type="presParOf" srcId="{69FB20F6-2E79-4CF8-ADF4-2D85A0356411}" destId="{C0F862B6-EF32-42C7-9E6C-6063051FB9C2}" srcOrd="2" destOrd="0" presId="urn:microsoft.com/office/officeart/2005/8/layout/process4"/>
    <dgm:cxn modelId="{6B1835C6-DD5D-4B94-B507-C6AD4366DAB3}" type="presParOf" srcId="{C0F862B6-EF32-42C7-9E6C-6063051FB9C2}" destId="{BB2C0AEB-F152-4F8C-858A-216045AFEB29}" srcOrd="0" destOrd="0" presId="urn:microsoft.com/office/officeart/2005/8/layout/process4"/>
    <dgm:cxn modelId="{23217C1E-FCBF-4E23-B030-0C8B3BE254EE}" type="presParOf" srcId="{C0F862B6-EF32-42C7-9E6C-6063051FB9C2}" destId="{47A1528B-DD2F-4E57-BC83-D002EFF83CF4}" srcOrd="1" destOrd="0" presId="urn:microsoft.com/office/officeart/2005/8/layout/process4"/>
    <dgm:cxn modelId="{CEBC24F0-3B08-4723-99E5-F6EFD79BE7B2}" type="presParOf" srcId="{C0F862B6-EF32-42C7-9E6C-6063051FB9C2}" destId="{73F2ABC1-D715-427A-AD2E-0CC70992F28D}" srcOrd="2" destOrd="0" presId="urn:microsoft.com/office/officeart/2005/8/layout/process4"/>
    <dgm:cxn modelId="{57E5FA00-6072-4638-896F-217D02B6F080}" type="presParOf" srcId="{73F2ABC1-D715-427A-AD2E-0CC70992F28D}" destId="{C625950F-C8FD-41B7-BC2C-50A1B9774484}" srcOrd="0" destOrd="0" presId="urn:microsoft.com/office/officeart/2005/8/layout/process4"/>
    <dgm:cxn modelId="{D3FD5329-072D-4F6B-8E5B-6E0756867CBD}" type="presParOf" srcId="{73F2ABC1-D715-427A-AD2E-0CC70992F28D}" destId="{4B3D05DA-0568-4108-8493-35911FDF284C}" srcOrd="1" destOrd="0" presId="urn:microsoft.com/office/officeart/2005/8/layout/process4"/>
    <dgm:cxn modelId="{9C291892-A104-4B83-9AF4-BB8A99C8DB51}" type="presParOf" srcId="{69FB20F6-2E79-4CF8-ADF4-2D85A0356411}" destId="{0065913B-555E-4D46-82BE-2B38C289CAEA}" srcOrd="3" destOrd="0" presId="urn:microsoft.com/office/officeart/2005/8/layout/process4"/>
    <dgm:cxn modelId="{6F6CFE49-90EF-4709-BE34-6834FF728356}" type="presParOf" srcId="{69FB20F6-2E79-4CF8-ADF4-2D85A0356411}" destId="{584CB8AD-2655-4C0E-840B-B4B9F97689A7}" srcOrd="4" destOrd="0" presId="urn:microsoft.com/office/officeart/2005/8/layout/process4"/>
    <dgm:cxn modelId="{C39256F5-7724-4AE7-8813-5B6552A498A8}" type="presParOf" srcId="{584CB8AD-2655-4C0E-840B-B4B9F97689A7}" destId="{2AB91DE6-E5FC-4F7A-858B-31CB3DD9CD43}" srcOrd="0" destOrd="0" presId="urn:microsoft.com/office/officeart/2005/8/layout/process4"/>
    <dgm:cxn modelId="{FEF35DE8-C17C-418B-94D8-D7A91ABA750A}" type="presParOf" srcId="{584CB8AD-2655-4C0E-840B-B4B9F97689A7}" destId="{7B088D4A-6EC2-4513-A0B4-B333D5BCE2F9}" srcOrd="1" destOrd="0" presId="urn:microsoft.com/office/officeart/2005/8/layout/process4"/>
    <dgm:cxn modelId="{7CC4F825-0AEC-4107-8721-A2BB51BE6B62}" type="presParOf" srcId="{584CB8AD-2655-4C0E-840B-B4B9F97689A7}" destId="{9307BE66-1BE1-435C-9BF7-A60FAA1625A2}" srcOrd="2" destOrd="0" presId="urn:microsoft.com/office/officeart/2005/8/layout/process4"/>
    <dgm:cxn modelId="{24078E66-7D5A-4F36-A59C-02EC0BAA1796}" type="presParOf" srcId="{9307BE66-1BE1-435C-9BF7-A60FAA1625A2}" destId="{02C4A2CC-585A-4A37-8746-21271F8FFE4E}" srcOrd="0" destOrd="0" presId="urn:microsoft.com/office/officeart/2005/8/layout/process4"/>
    <dgm:cxn modelId="{FF5D3296-5849-46EF-B17E-34648C0F68D3}" type="presParOf" srcId="{9307BE66-1BE1-435C-9BF7-A60FAA1625A2}" destId="{57ED543B-8FFA-4646-9474-0C3AAE47B76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DE619D-2FF9-4088-9C6C-5D5A88AAEC3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82D41C-5624-436C-BE71-705CF5842F6E}">
      <dgm:prSet phldrT="[Text]"/>
      <dgm:spPr/>
      <dgm:t>
        <a:bodyPr/>
        <a:lstStyle/>
        <a:p>
          <a:r>
            <a:rPr lang="en-GB" dirty="0" smtClean="0"/>
            <a:t>Worker accepts the job offer </a:t>
          </a:r>
          <a:endParaRPr lang="en-US" dirty="0"/>
        </a:p>
      </dgm:t>
    </dgm:pt>
    <dgm:pt modelId="{C2C145B6-E7BE-4B27-9B63-BC5A91EF34E9}" type="parTrans" cxnId="{9F31788D-0BE3-42AE-8B5F-40D5D120569E}">
      <dgm:prSet/>
      <dgm:spPr/>
      <dgm:t>
        <a:bodyPr/>
        <a:lstStyle/>
        <a:p>
          <a:endParaRPr lang="en-US"/>
        </a:p>
      </dgm:t>
    </dgm:pt>
    <dgm:pt modelId="{EAE720F0-6E28-4453-82E8-4987C24A951D}" type="sibTrans" cxnId="{9F31788D-0BE3-42AE-8B5F-40D5D120569E}">
      <dgm:prSet/>
      <dgm:spPr/>
      <dgm:t>
        <a:bodyPr/>
        <a:lstStyle/>
        <a:p>
          <a:endParaRPr lang="en-US"/>
        </a:p>
      </dgm:t>
    </dgm:pt>
    <dgm:pt modelId="{D8F4EB9C-65F6-40CB-86F4-B1293A1846A7}">
      <dgm:prSet phldrT="[Text]"/>
      <dgm:spPr/>
      <dgm:t>
        <a:bodyPr/>
        <a:lstStyle/>
        <a:p>
          <a:r>
            <a:rPr lang="en-GB" dirty="0" smtClean="0"/>
            <a:t>Salary and employment details agreed</a:t>
          </a:r>
          <a:endParaRPr lang="en-US" dirty="0"/>
        </a:p>
      </dgm:t>
    </dgm:pt>
    <dgm:pt modelId="{395C6A76-47EF-42C1-8345-DE9EF279041E}" type="parTrans" cxnId="{10B78D1C-F167-4E9B-9B50-3A5A119C80F8}">
      <dgm:prSet/>
      <dgm:spPr/>
      <dgm:t>
        <a:bodyPr/>
        <a:lstStyle/>
        <a:p>
          <a:endParaRPr lang="en-US"/>
        </a:p>
      </dgm:t>
    </dgm:pt>
    <dgm:pt modelId="{4B07A30A-946C-44D5-850D-05189DD88CA5}" type="sibTrans" cxnId="{10B78D1C-F167-4E9B-9B50-3A5A119C80F8}">
      <dgm:prSet/>
      <dgm:spPr/>
      <dgm:t>
        <a:bodyPr/>
        <a:lstStyle/>
        <a:p>
          <a:endParaRPr lang="en-US"/>
        </a:p>
      </dgm:t>
    </dgm:pt>
    <dgm:pt modelId="{8DBB5A84-F0C1-44CE-8CC7-8B0538E80E4B}">
      <dgm:prSet phldrT="[Text]"/>
      <dgm:spPr/>
      <dgm:t>
        <a:bodyPr/>
        <a:lstStyle/>
        <a:p>
          <a:r>
            <a:rPr lang="en-GB" dirty="0" smtClean="0"/>
            <a:t>You apply for the foreign employment permit from your government</a:t>
          </a:r>
          <a:endParaRPr lang="en-US" dirty="0"/>
        </a:p>
      </dgm:t>
    </dgm:pt>
    <dgm:pt modelId="{41FF89ED-23C8-4F47-BF21-11903ED4F10E}" type="parTrans" cxnId="{50736164-A8EF-4D56-A5C4-106DDAE3E437}">
      <dgm:prSet/>
      <dgm:spPr/>
      <dgm:t>
        <a:bodyPr/>
        <a:lstStyle/>
        <a:p>
          <a:endParaRPr lang="en-US"/>
        </a:p>
      </dgm:t>
    </dgm:pt>
    <dgm:pt modelId="{E571FB01-21AA-4048-9D70-D1B27DEE177C}" type="sibTrans" cxnId="{50736164-A8EF-4D56-A5C4-106DDAE3E437}">
      <dgm:prSet/>
      <dgm:spPr/>
      <dgm:t>
        <a:bodyPr/>
        <a:lstStyle/>
        <a:p>
          <a:endParaRPr lang="en-US"/>
        </a:p>
      </dgm:t>
    </dgm:pt>
    <dgm:pt modelId="{8E785B3F-2B5F-469C-B091-57286C4268FF}">
      <dgm:prSet phldrT="[Text]"/>
      <dgm:spPr/>
      <dgm:t>
        <a:bodyPr/>
        <a:lstStyle/>
        <a:p>
          <a:r>
            <a:rPr lang="en-GB" dirty="0" smtClean="0"/>
            <a:t>We provide the template for you to make the application</a:t>
          </a:r>
          <a:endParaRPr lang="en-US" dirty="0"/>
        </a:p>
      </dgm:t>
    </dgm:pt>
    <dgm:pt modelId="{988EDB73-D5C6-4278-9525-716E90D9A526}" type="parTrans" cxnId="{669E3B83-C2D9-417E-897F-2A1B64CEA35D}">
      <dgm:prSet/>
      <dgm:spPr/>
      <dgm:t>
        <a:bodyPr/>
        <a:lstStyle/>
        <a:p>
          <a:endParaRPr lang="en-US"/>
        </a:p>
      </dgm:t>
    </dgm:pt>
    <dgm:pt modelId="{1BD62D18-213F-4C03-AE49-6743E20E6C2B}" type="sibTrans" cxnId="{669E3B83-C2D9-417E-897F-2A1B64CEA35D}">
      <dgm:prSet/>
      <dgm:spPr/>
      <dgm:t>
        <a:bodyPr/>
        <a:lstStyle/>
        <a:p>
          <a:endParaRPr lang="en-US"/>
        </a:p>
      </dgm:t>
    </dgm:pt>
    <dgm:pt modelId="{A8685D2A-260B-44ED-8993-B8FBB6AF81DD}">
      <dgm:prSet phldrT="[Text]"/>
      <dgm:spPr/>
      <dgm:t>
        <a:bodyPr/>
        <a:lstStyle/>
        <a:p>
          <a:r>
            <a:rPr lang="en-GB" dirty="0" smtClean="0"/>
            <a:t>We send all the documents needed </a:t>
          </a:r>
          <a:endParaRPr lang="en-US" dirty="0"/>
        </a:p>
      </dgm:t>
    </dgm:pt>
    <dgm:pt modelId="{C46C83D2-1A20-4CED-A846-C78CC200DCC2}" type="parTrans" cxnId="{E545C1B0-50A0-4F73-AF5D-67278B3DF363}">
      <dgm:prSet/>
      <dgm:spPr/>
      <dgm:t>
        <a:bodyPr/>
        <a:lstStyle/>
        <a:p>
          <a:endParaRPr lang="en-US"/>
        </a:p>
      </dgm:t>
    </dgm:pt>
    <dgm:pt modelId="{BDAB676C-A891-4415-A0A1-D974EB59F21D}" type="sibTrans" cxnId="{E545C1B0-50A0-4F73-AF5D-67278B3DF363}">
      <dgm:prSet/>
      <dgm:spPr/>
      <dgm:t>
        <a:bodyPr/>
        <a:lstStyle/>
        <a:p>
          <a:endParaRPr lang="en-US"/>
        </a:p>
      </dgm:t>
    </dgm:pt>
    <dgm:pt modelId="{5B7C771F-EFE6-4B6D-AE41-45FD2325FFA7}">
      <dgm:prSet phldrT="[Text]"/>
      <dgm:spPr/>
      <dgm:t>
        <a:bodyPr/>
        <a:lstStyle/>
        <a:p>
          <a:r>
            <a:rPr lang="en-GB" dirty="0" smtClean="0"/>
            <a:t>We apply for work visa for the worker</a:t>
          </a:r>
          <a:endParaRPr lang="en-US" dirty="0"/>
        </a:p>
      </dgm:t>
    </dgm:pt>
    <dgm:pt modelId="{5B011EEB-E506-4EE5-B19C-9FDE605441DA}" type="parTrans" cxnId="{A6EFA815-77E3-468C-A520-CF8BBA1CB4F8}">
      <dgm:prSet/>
      <dgm:spPr/>
      <dgm:t>
        <a:bodyPr/>
        <a:lstStyle/>
        <a:p>
          <a:endParaRPr lang="en-US"/>
        </a:p>
      </dgm:t>
    </dgm:pt>
    <dgm:pt modelId="{BE17B19F-41CD-4F06-8830-683831186469}" type="sibTrans" cxnId="{A6EFA815-77E3-468C-A520-CF8BBA1CB4F8}">
      <dgm:prSet/>
      <dgm:spPr/>
      <dgm:t>
        <a:bodyPr/>
        <a:lstStyle/>
        <a:p>
          <a:endParaRPr lang="en-US"/>
        </a:p>
      </dgm:t>
    </dgm:pt>
    <dgm:pt modelId="{F05C33B8-4230-410C-8698-3A4906352A81}">
      <dgm:prSet phldrT="[Text]"/>
      <dgm:spPr/>
      <dgm:t>
        <a:bodyPr/>
        <a:lstStyle/>
        <a:p>
          <a:r>
            <a:rPr lang="en-GB" dirty="0" smtClean="0"/>
            <a:t>Work visa issued</a:t>
          </a:r>
          <a:endParaRPr lang="en-US" dirty="0"/>
        </a:p>
      </dgm:t>
    </dgm:pt>
    <dgm:pt modelId="{4A788239-EB16-41C4-B71C-99BB6B0B3140}" type="parTrans" cxnId="{4E1679FD-6F76-4083-868A-4AD5D20439D6}">
      <dgm:prSet/>
      <dgm:spPr/>
      <dgm:t>
        <a:bodyPr/>
        <a:lstStyle/>
        <a:p>
          <a:endParaRPr lang="en-US"/>
        </a:p>
      </dgm:t>
    </dgm:pt>
    <dgm:pt modelId="{762E9B83-3153-49BC-A55B-5E370BD258FF}" type="sibTrans" cxnId="{4E1679FD-6F76-4083-868A-4AD5D20439D6}">
      <dgm:prSet/>
      <dgm:spPr/>
      <dgm:t>
        <a:bodyPr/>
        <a:lstStyle/>
        <a:p>
          <a:endParaRPr lang="en-US"/>
        </a:p>
      </dgm:t>
    </dgm:pt>
    <dgm:pt modelId="{A3E52816-842C-4996-A12E-EB311854DCEB}">
      <dgm:prSet phldrT="[Text]"/>
      <dgm:spPr/>
      <dgm:t>
        <a:bodyPr/>
        <a:lstStyle/>
        <a:p>
          <a:r>
            <a:rPr lang="en-GB" dirty="0" smtClean="0"/>
            <a:t>The skilled worker you selected joins your company!</a:t>
          </a:r>
          <a:endParaRPr lang="en-US" dirty="0"/>
        </a:p>
      </dgm:t>
    </dgm:pt>
    <dgm:pt modelId="{57D0C9B3-C164-4A35-A1F4-96564811D179}" type="parTrans" cxnId="{95265EA1-87D9-4F7C-ADCC-1C869A74B48D}">
      <dgm:prSet/>
      <dgm:spPr/>
      <dgm:t>
        <a:bodyPr/>
        <a:lstStyle/>
        <a:p>
          <a:endParaRPr lang="en-US"/>
        </a:p>
      </dgm:t>
    </dgm:pt>
    <dgm:pt modelId="{51BFBB22-D9F8-4426-8F11-06BD5FD6FE29}" type="sibTrans" cxnId="{95265EA1-87D9-4F7C-ADCC-1C869A74B48D}">
      <dgm:prSet/>
      <dgm:spPr/>
      <dgm:t>
        <a:bodyPr/>
        <a:lstStyle/>
        <a:p>
          <a:endParaRPr lang="en-US"/>
        </a:p>
      </dgm:t>
    </dgm:pt>
    <dgm:pt modelId="{BBAAF8C7-4F87-475C-8665-E443008A9C2D}" type="pres">
      <dgm:prSet presAssocID="{6ADE619D-2FF9-4088-9C6C-5D5A88AAEC35}" presName="Name0" presStyleCnt="0">
        <dgm:presLayoutVars>
          <dgm:dir/>
          <dgm:animLvl val="lvl"/>
          <dgm:resizeHandles val="exact"/>
        </dgm:presLayoutVars>
      </dgm:prSet>
      <dgm:spPr/>
    </dgm:pt>
    <dgm:pt modelId="{57C0CFA9-F78E-40CC-B8CF-8038A29EA5BD}" type="pres">
      <dgm:prSet presAssocID="{5B7C771F-EFE6-4B6D-AE41-45FD2325FFA7}" presName="boxAndChildren" presStyleCnt="0"/>
      <dgm:spPr/>
    </dgm:pt>
    <dgm:pt modelId="{EE98FAA8-35C1-4931-84BC-95360CA3E7AE}" type="pres">
      <dgm:prSet presAssocID="{5B7C771F-EFE6-4B6D-AE41-45FD2325FFA7}" presName="parentTextBox" presStyleLbl="node1" presStyleIdx="0" presStyleCnt="3"/>
      <dgm:spPr/>
      <dgm:t>
        <a:bodyPr/>
        <a:lstStyle/>
        <a:p>
          <a:endParaRPr lang="en-US"/>
        </a:p>
      </dgm:t>
    </dgm:pt>
    <dgm:pt modelId="{CE1D7BC5-E621-448F-8D34-EC86BE313DFA}" type="pres">
      <dgm:prSet presAssocID="{5B7C771F-EFE6-4B6D-AE41-45FD2325FFA7}" presName="entireBox" presStyleLbl="node1" presStyleIdx="0" presStyleCnt="3"/>
      <dgm:spPr/>
      <dgm:t>
        <a:bodyPr/>
        <a:lstStyle/>
        <a:p>
          <a:endParaRPr lang="en-US"/>
        </a:p>
      </dgm:t>
    </dgm:pt>
    <dgm:pt modelId="{C943569C-2D4C-4A1B-A461-BC6BB2C09B18}" type="pres">
      <dgm:prSet presAssocID="{5B7C771F-EFE6-4B6D-AE41-45FD2325FFA7}" presName="descendantBox" presStyleCnt="0"/>
      <dgm:spPr/>
    </dgm:pt>
    <dgm:pt modelId="{03FE1105-8922-4025-9434-0FB7874B905D}" type="pres">
      <dgm:prSet presAssocID="{F05C33B8-4230-410C-8698-3A4906352A81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86B8DB-0994-4CB8-A636-097EEF5A6AAC}" type="pres">
      <dgm:prSet presAssocID="{A3E52816-842C-4996-A12E-EB311854DCEB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69079B-6E96-46EF-A07E-9079D5E76677}" type="pres">
      <dgm:prSet presAssocID="{E571FB01-21AA-4048-9D70-D1B27DEE177C}" presName="sp" presStyleCnt="0"/>
      <dgm:spPr/>
    </dgm:pt>
    <dgm:pt modelId="{BC336643-0298-4F33-AF2D-1C8A1C9250EC}" type="pres">
      <dgm:prSet presAssocID="{8DBB5A84-F0C1-44CE-8CC7-8B0538E80E4B}" presName="arrowAndChildren" presStyleCnt="0"/>
      <dgm:spPr/>
    </dgm:pt>
    <dgm:pt modelId="{1E91733D-1442-48FB-A9BF-A9723118FB34}" type="pres">
      <dgm:prSet presAssocID="{8DBB5A84-F0C1-44CE-8CC7-8B0538E80E4B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70B14437-025E-410A-83FB-D7BE8446143F}" type="pres">
      <dgm:prSet presAssocID="{8DBB5A84-F0C1-44CE-8CC7-8B0538E80E4B}" presName="arrow" presStyleLbl="node1" presStyleIdx="1" presStyleCnt="3"/>
      <dgm:spPr/>
      <dgm:t>
        <a:bodyPr/>
        <a:lstStyle/>
        <a:p>
          <a:endParaRPr lang="en-US"/>
        </a:p>
      </dgm:t>
    </dgm:pt>
    <dgm:pt modelId="{BB0F871C-974F-4A4A-B290-5375A222EFEC}" type="pres">
      <dgm:prSet presAssocID="{8DBB5A84-F0C1-44CE-8CC7-8B0538E80E4B}" presName="descendantArrow" presStyleCnt="0"/>
      <dgm:spPr/>
    </dgm:pt>
    <dgm:pt modelId="{D1594CEE-B44C-42BA-A773-B19454136C80}" type="pres">
      <dgm:prSet presAssocID="{8E785B3F-2B5F-469C-B091-57286C4268FF}" presName="childTextArrow" presStyleLbl="f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F4EE81-D780-4CD5-B604-D473949DDAB8}" type="pres">
      <dgm:prSet presAssocID="{A8685D2A-260B-44ED-8993-B8FBB6AF81DD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B4DCCD-36B5-4F13-8B2B-DBB9F3CDEAAE}" type="pres">
      <dgm:prSet presAssocID="{EAE720F0-6E28-4453-82E8-4987C24A951D}" presName="sp" presStyleCnt="0"/>
      <dgm:spPr/>
    </dgm:pt>
    <dgm:pt modelId="{4751B20A-975F-4521-A273-A99C96CB07EC}" type="pres">
      <dgm:prSet presAssocID="{0082D41C-5624-436C-BE71-705CF5842F6E}" presName="arrowAndChildren" presStyleCnt="0"/>
      <dgm:spPr/>
    </dgm:pt>
    <dgm:pt modelId="{3CB49711-CA63-4F3F-B541-A1496500559D}" type="pres">
      <dgm:prSet presAssocID="{0082D41C-5624-436C-BE71-705CF5842F6E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79033EBC-DE26-4919-B43D-93F4160D60D1}" type="pres">
      <dgm:prSet presAssocID="{0082D41C-5624-436C-BE71-705CF5842F6E}" presName="arrow" presStyleLbl="node1" presStyleIdx="2" presStyleCnt="3"/>
      <dgm:spPr/>
      <dgm:t>
        <a:bodyPr/>
        <a:lstStyle/>
        <a:p>
          <a:endParaRPr lang="en-US"/>
        </a:p>
      </dgm:t>
    </dgm:pt>
    <dgm:pt modelId="{A3DE6932-95BD-44BC-AD76-717F17E67A3B}" type="pres">
      <dgm:prSet presAssocID="{0082D41C-5624-436C-BE71-705CF5842F6E}" presName="descendantArrow" presStyleCnt="0"/>
      <dgm:spPr/>
    </dgm:pt>
    <dgm:pt modelId="{4326B98C-211D-49BF-A88A-5F03914A93D1}" type="pres">
      <dgm:prSet presAssocID="{D8F4EB9C-65F6-40CB-86F4-B1293A1846A7}" presName="childTextArrow" presStyleLbl="fgAccFollowNode1" presStyleIdx="4" presStyleCnt="5" custScaleX="20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E5850D-BC15-4731-A78B-23A83317E5F4}" type="presOf" srcId="{6ADE619D-2FF9-4088-9C6C-5D5A88AAEC35}" destId="{BBAAF8C7-4F87-475C-8665-E443008A9C2D}" srcOrd="0" destOrd="0" presId="urn:microsoft.com/office/officeart/2005/8/layout/process4"/>
    <dgm:cxn modelId="{93308024-1013-4D91-9733-78D3AD6D7DD0}" type="presOf" srcId="{0082D41C-5624-436C-BE71-705CF5842F6E}" destId="{3CB49711-CA63-4F3F-B541-A1496500559D}" srcOrd="0" destOrd="0" presId="urn:microsoft.com/office/officeart/2005/8/layout/process4"/>
    <dgm:cxn modelId="{10B78D1C-F167-4E9B-9B50-3A5A119C80F8}" srcId="{0082D41C-5624-436C-BE71-705CF5842F6E}" destId="{D8F4EB9C-65F6-40CB-86F4-B1293A1846A7}" srcOrd="0" destOrd="0" parTransId="{395C6A76-47EF-42C1-8345-DE9EF279041E}" sibTransId="{4B07A30A-946C-44D5-850D-05189DD88CA5}"/>
    <dgm:cxn modelId="{0F758762-4635-41AD-B1E5-9E5DC1DD531F}" type="presOf" srcId="{5B7C771F-EFE6-4B6D-AE41-45FD2325FFA7}" destId="{CE1D7BC5-E621-448F-8D34-EC86BE313DFA}" srcOrd="1" destOrd="0" presId="urn:microsoft.com/office/officeart/2005/8/layout/process4"/>
    <dgm:cxn modelId="{95265EA1-87D9-4F7C-ADCC-1C869A74B48D}" srcId="{5B7C771F-EFE6-4B6D-AE41-45FD2325FFA7}" destId="{A3E52816-842C-4996-A12E-EB311854DCEB}" srcOrd="1" destOrd="0" parTransId="{57D0C9B3-C164-4A35-A1F4-96564811D179}" sibTransId="{51BFBB22-D9F8-4426-8F11-06BD5FD6FE29}"/>
    <dgm:cxn modelId="{176EEDD0-DB10-405A-B018-F280132A0259}" type="presOf" srcId="{F05C33B8-4230-410C-8698-3A4906352A81}" destId="{03FE1105-8922-4025-9434-0FB7874B905D}" srcOrd="0" destOrd="0" presId="urn:microsoft.com/office/officeart/2005/8/layout/process4"/>
    <dgm:cxn modelId="{C09189C5-868F-41EF-8D74-747332CE1531}" type="presOf" srcId="{A8685D2A-260B-44ED-8993-B8FBB6AF81DD}" destId="{94F4EE81-D780-4CD5-B604-D473949DDAB8}" srcOrd="0" destOrd="0" presId="urn:microsoft.com/office/officeart/2005/8/layout/process4"/>
    <dgm:cxn modelId="{24A393B8-19AD-4D42-8C73-5CD7BC314993}" type="presOf" srcId="{0082D41C-5624-436C-BE71-705CF5842F6E}" destId="{79033EBC-DE26-4919-B43D-93F4160D60D1}" srcOrd="1" destOrd="0" presId="urn:microsoft.com/office/officeart/2005/8/layout/process4"/>
    <dgm:cxn modelId="{50736164-A8EF-4D56-A5C4-106DDAE3E437}" srcId="{6ADE619D-2FF9-4088-9C6C-5D5A88AAEC35}" destId="{8DBB5A84-F0C1-44CE-8CC7-8B0538E80E4B}" srcOrd="1" destOrd="0" parTransId="{41FF89ED-23C8-4F47-BF21-11903ED4F10E}" sibTransId="{E571FB01-21AA-4048-9D70-D1B27DEE177C}"/>
    <dgm:cxn modelId="{085F42CC-1691-4207-B880-BAD771F18743}" type="presOf" srcId="{8DBB5A84-F0C1-44CE-8CC7-8B0538E80E4B}" destId="{1E91733D-1442-48FB-A9BF-A9723118FB34}" srcOrd="0" destOrd="0" presId="urn:microsoft.com/office/officeart/2005/8/layout/process4"/>
    <dgm:cxn modelId="{4E1679FD-6F76-4083-868A-4AD5D20439D6}" srcId="{5B7C771F-EFE6-4B6D-AE41-45FD2325FFA7}" destId="{F05C33B8-4230-410C-8698-3A4906352A81}" srcOrd="0" destOrd="0" parTransId="{4A788239-EB16-41C4-B71C-99BB6B0B3140}" sibTransId="{762E9B83-3153-49BC-A55B-5E370BD258FF}"/>
    <dgm:cxn modelId="{61B59D4C-2E2E-40F6-9B4B-707C3B586509}" type="presOf" srcId="{8DBB5A84-F0C1-44CE-8CC7-8B0538E80E4B}" destId="{70B14437-025E-410A-83FB-D7BE8446143F}" srcOrd="1" destOrd="0" presId="urn:microsoft.com/office/officeart/2005/8/layout/process4"/>
    <dgm:cxn modelId="{669E3B83-C2D9-417E-897F-2A1B64CEA35D}" srcId="{8DBB5A84-F0C1-44CE-8CC7-8B0538E80E4B}" destId="{8E785B3F-2B5F-469C-B091-57286C4268FF}" srcOrd="0" destOrd="0" parTransId="{988EDB73-D5C6-4278-9525-716E90D9A526}" sibTransId="{1BD62D18-213F-4C03-AE49-6743E20E6C2B}"/>
    <dgm:cxn modelId="{E545C1B0-50A0-4F73-AF5D-67278B3DF363}" srcId="{8DBB5A84-F0C1-44CE-8CC7-8B0538E80E4B}" destId="{A8685D2A-260B-44ED-8993-B8FBB6AF81DD}" srcOrd="1" destOrd="0" parTransId="{C46C83D2-1A20-4CED-A846-C78CC200DCC2}" sibTransId="{BDAB676C-A891-4415-A0A1-D974EB59F21D}"/>
    <dgm:cxn modelId="{1E8D1E1E-FE31-4292-A470-A4C41D55B37B}" type="presOf" srcId="{D8F4EB9C-65F6-40CB-86F4-B1293A1846A7}" destId="{4326B98C-211D-49BF-A88A-5F03914A93D1}" srcOrd="0" destOrd="0" presId="urn:microsoft.com/office/officeart/2005/8/layout/process4"/>
    <dgm:cxn modelId="{91712143-0181-4E18-A07E-E9810A9D487B}" type="presOf" srcId="{8E785B3F-2B5F-469C-B091-57286C4268FF}" destId="{D1594CEE-B44C-42BA-A773-B19454136C80}" srcOrd="0" destOrd="0" presId="urn:microsoft.com/office/officeart/2005/8/layout/process4"/>
    <dgm:cxn modelId="{9C3CD9AC-DBBB-4719-AAD5-CA333920CF2E}" type="presOf" srcId="{5B7C771F-EFE6-4B6D-AE41-45FD2325FFA7}" destId="{EE98FAA8-35C1-4931-84BC-95360CA3E7AE}" srcOrd="0" destOrd="0" presId="urn:microsoft.com/office/officeart/2005/8/layout/process4"/>
    <dgm:cxn modelId="{4D81F63E-67CE-4393-80C2-7E985F572213}" type="presOf" srcId="{A3E52816-842C-4996-A12E-EB311854DCEB}" destId="{0E86B8DB-0994-4CB8-A636-097EEF5A6AAC}" srcOrd="0" destOrd="0" presId="urn:microsoft.com/office/officeart/2005/8/layout/process4"/>
    <dgm:cxn modelId="{A6EFA815-77E3-468C-A520-CF8BBA1CB4F8}" srcId="{6ADE619D-2FF9-4088-9C6C-5D5A88AAEC35}" destId="{5B7C771F-EFE6-4B6D-AE41-45FD2325FFA7}" srcOrd="2" destOrd="0" parTransId="{5B011EEB-E506-4EE5-B19C-9FDE605441DA}" sibTransId="{BE17B19F-41CD-4F06-8830-683831186469}"/>
    <dgm:cxn modelId="{9F31788D-0BE3-42AE-8B5F-40D5D120569E}" srcId="{6ADE619D-2FF9-4088-9C6C-5D5A88AAEC35}" destId="{0082D41C-5624-436C-BE71-705CF5842F6E}" srcOrd="0" destOrd="0" parTransId="{C2C145B6-E7BE-4B27-9B63-BC5A91EF34E9}" sibTransId="{EAE720F0-6E28-4453-82E8-4987C24A951D}"/>
    <dgm:cxn modelId="{1724B47C-2DB3-4B99-890E-A538DCD71A39}" type="presParOf" srcId="{BBAAF8C7-4F87-475C-8665-E443008A9C2D}" destId="{57C0CFA9-F78E-40CC-B8CF-8038A29EA5BD}" srcOrd="0" destOrd="0" presId="urn:microsoft.com/office/officeart/2005/8/layout/process4"/>
    <dgm:cxn modelId="{B281E183-15B7-4A87-85E6-0950B1C28718}" type="presParOf" srcId="{57C0CFA9-F78E-40CC-B8CF-8038A29EA5BD}" destId="{EE98FAA8-35C1-4931-84BC-95360CA3E7AE}" srcOrd="0" destOrd="0" presId="urn:microsoft.com/office/officeart/2005/8/layout/process4"/>
    <dgm:cxn modelId="{4E8E26E8-AF50-492E-952B-B1C7B3129876}" type="presParOf" srcId="{57C0CFA9-F78E-40CC-B8CF-8038A29EA5BD}" destId="{CE1D7BC5-E621-448F-8D34-EC86BE313DFA}" srcOrd="1" destOrd="0" presId="urn:microsoft.com/office/officeart/2005/8/layout/process4"/>
    <dgm:cxn modelId="{5230E0AC-C216-48F7-B29E-BD03D4D80C5C}" type="presParOf" srcId="{57C0CFA9-F78E-40CC-B8CF-8038A29EA5BD}" destId="{C943569C-2D4C-4A1B-A461-BC6BB2C09B18}" srcOrd="2" destOrd="0" presId="urn:microsoft.com/office/officeart/2005/8/layout/process4"/>
    <dgm:cxn modelId="{A93FF3E5-BF0B-43D0-8231-95A1931F4D1B}" type="presParOf" srcId="{C943569C-2D4C-4A1B-A461-BC6BB2C09B18}" destId="{03FE1105-8922-4025-9434-0FB7874B905D}" srcOrd="0" destOrd="0" presId="urn:microsoft.com/office/officeart/2005/8/layout/process4"/>
    <dgm:cxn modelId="{BEA283E4-1149-4E0E-839D-44E96C2A908D}" type="presParOf" srcId="{C943569C-2D4C-4A1B-A461-BC6BB2C09B18}" destId="{0E86B8DB-0994-4CB8-A636-097EEF5A6AAC}" srcOrd="1" destOrd="0" presId="urn:microsoft.com/office/officeart/2005/8/layout/process4"/>
    <dgm:cxn modelId="{77B78A7C-C485-4F26-B52B-1E0F6FA8AADF}" type="presParOf" srcId="{BBAAF8C7-4F87-475C-8665-E443008A9C2D}" destId="{DF69079B-6E96-46EF-A07E-9079D5E76677}" srcOrd="1" destOrd="0" presId="urn:microsoft.com/office/officeart/2005/8/layout/process4"/>
    <dgm:cxn modelId="{043E3A08-F6C4-461F-8ED6-ED14169F38DD}" type="presParOf" srcId="{BBAAF8C7-4F87-475C-8665-E443008A9C2D}" destId="{BC336643-0298-4F33-AF2D-1C8A1C9250EC}" srcOrd="2" destOrd="0" presId="urn:microsoft.com/office/officeart/2005/8/layout/process4"/>
    <dgm:cxn modelId="{23E832E5-6277-4FDF-9764-25231CF6358F}" type="presParOf" srcId="{BC336643-0298-4F33-AF2D-1C8A1C9250EC}" destId="{1E91733D-1442-48FB-A9BF-A9723118FB34}" srcOrd="0" destOrd="0" presId="urn:microsoft.com/office/officeart/2005/8/layout/process4"/>
    <dgm:cxn modelId="{DC5A4C6A-1BF9-4989-BB6B-4AE75EC7F1A6}" type="presParOf" srcId="{BC336643-0298-4F33-AF2D-1C8A1C9250EC}" destId="{70B14437-025E-410A-83FB-D7BE8446143F}" srcOrd="1" destOrd="0" presId="urn:microsoft.com/office/officeart/2005/8/layout/process4"/>
    <dgm:cxn modelId="{C219A620-23DB-43EF-93FD-2621D2FF34CC}" type="presParOf" srcId="{BC336643-0298-4F33-AF2D-1C8A1C9250EC}" destId="{BB0F871C-974F-4A4A-B290-5375A222EFEC}" srcOrd="2" destOrd="0" presId="urn:microsoft.com/office/officeart/2005/8/layout/process4"/>
    <dgm:cxn modelId="{8A573E95-4474-4C46-B01A-629C07BD1CE2}" type="presParOf" srcId="{BB0F871C-974F-4A4A-B290-5375A222EFEC}" destId="{D1594CEE-B44C-42BA-A773-B19454136C80}" srcOrd="0" destOrd="0" presId="urn:microsoft.com/office/officeart/2005/8/layout/process4"/>
    <dgm:cxn modelId="{D8BF90DF-31A5-4DA3-8A2F-52A3A0DA3D70}" type="presParOf" srcId="{BB0F871C-974F-4A4A-B290-5375A222EFEC}" destId="{94F4EE81-D780-4CD5-B604-D473949DDAB8}" srcOrd="1" destOrd="0" presId="urn:microsoft.com/office/officeart/2005/8/layout/process4"/>
    <dgm:cxn modelId="{4882708C-228B-4A49-8190-FD7B931F599A}" type="presParOf" srcId="{BBAAF8C7-4F87-475C-8665-E443008A9C2D}" destId="{7CB4DCCD-36B5-4F13-8B2B-DBB9F3CDEAAE}" srcOrd="3" destOrd="0" presId="urn:microsoft.com/office/officeart/2005/8/layout/process4"/>
    <dgm:cxn modelId="{9E61AC07-6578-4CFB-A8B7-71B418065D63}" type="presParOf" srcId="{BBAAF8C7-4F87-475C-8665-E443008A9C2D}" destId="{4751B20A-975F-4521-A273-A99C96CB07EC}" srcOrd="4" destOrd="0" presId="urn:microsoft.com/office/officeart/2005/8/layout/process4"/>
    <dgm:cxn modelId="{915CE250-A97D-4A6B-8E7D-E8CAC74C3ACB}" type="presParOf" srcId="{4751B20A-975F-4521-A273-A99C96CB07EC}" destId="{3CB49711-CA63-4F3F-B541-A1496500559D}" srcOrd="0" destOrd="0" presId="urn:microsoft.com/office/officeart/2005/8/layout/process4"/>
    <dgm:cxn modelId="{8C7977C7-D8BF-4AA0-9A9F-B30BE0C2E0BF}" type="presParOf" srcId="{4751B20A-975F-4521-A273-A99C96CB07EC}" destId="{79033EBC-DE26-4919-B43D-93F4160D60D1}" srcOrd="1" destOrd="0" presId="urn:microsoft.com/office/officeart/2005/8/layout/process4"/>
    <dgm:cxn modelId="{57D97711-8FD5-4C6D-837C-407BEE3576C7}" type="presParOf" srcId="{4751B20A-975F-4521-A273-A99C96CB07EC}" destId="{A3DE6932-95BD-44BC-AD76-717F17E67A3B}" srcOrd="2" destOrd="0" presId="urn:microsoft.com/office/officeart/2005/8/layout/process4"/>
    <dgm:cxn modelId="{8F1B4C98-00B6-4EF6-8E2D-2D589F3A8FC8}" type="presParOf" srcId="{A3DE6932-95BD-44BC-AD76-717F17E67A3B}" destId="{4326B98C-211D-49BF-A88A-5F03914A93D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BEFD6B-A65C-4FE4-9B81-CA50494B7A27}">
      <dsp:nvSpPr>
        <dsp:cNvPr id="0" name=""/>
        <dsp:cNvSpPr/>
      </dsp:nvSpPr>
      <dsp:spPr>
        <a:xfrm>
          <a:off x="0" y="3059906"/>
          <a:ext cx="6096000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You send the job invitation letter to the candidate</a:t>
          </a:r>
          <a:endParaRPr lang="en-US" sz="1900" kern="1200" dirty="0"/>
        </a:p>
      </dsp:txBody>
      <dsp:txXfrm>
        <a:off x="0" y="3059906"/>
        <a:ext cx="6096000" cy="542210"/>
      </dsp:txXfrm>
    </dsp:sp>
    <dsp:sp modelId="{82BE532A-2DF6-438F-A66B-5A82AF3D1C49}">
      <dsp:nvSpPr>
        <dsp:cNvPr id="0" name=""/>
        <dsp:cNvSpPr/>
      </dsp:nvSpPr>
      <dsp:spPr>
        <a:xfrm>
          <a:off x="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We can provide the letter template </a:t>
          </a:r>
          <a:endParaRPr lang="en-US" sz="1500" kern="1200" dirty="0"/>
        </a:p>
      </dsp:txBody>
      <dsp:txXfrm>
        <a:off x="0" y="3581316"/>
        <a:ext cx="3047999" cy="461883"/>
      </dsp:txXfrm>
    </dsp:sp>
    <dsp:sp modelId="{E6122425-4212-41D9-8625-3730E174E5A2}">
      <dsp:nvSpPr>
        <dsp:cNvPr id="0" name=""/>
        <dsp:cNvSpPr/>
      </dsp:nvSpPr>
      <dsp:spPr>
        <a:xfrm>
          <a:off x="304800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We assist with communication </a:t>
          </a:r>
          <a:endParaRPr lang="en-US" sz="1500" kern="1200" dirty="0"/>
        </a:p>
      </dsp:txBody>
      <dsp:txXfrm>
        <a:off x="3048000" y="3581316"/>
        <a:ext cx="3047999" cy="461883"/>
      </dsp:txXfrm>
    </dsp:sp>
    <dsp:sp modelId="{47A1528B-DD2F-4E57-BC83-D002EFF83CF4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We source and evaluate skilled workers in China</a:t>
          </a:r>
          <a:endParaRPr lang="en-US" sz="1900" kern="1200" dirty="0"/>
        </a:p>
      </dsp:txBody>
      <dsp:txXfrm>
        <a:off x="0" y="1529953"/>
        <a:ext cx="6096000" cy="542047"/>
      </dsp:txXfrm>
    </dsp:sp>
    <dsp:sp modelId="{C625950F-C8FD-41B7-BC2C-50A1B9774484}">
      <dsp:nvSpPr>
        <dsp:cNvPr id="0" name=""/>
        <dsp:cNvSpPr/>
      </dsp:nvSpPr>
      <dsp:spPr>
        <a:xfrm>
          <a:off x="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Recommend the most suitable</a:t>
          </a:r>
          <a:endParaRPr lang="en-US" sz="1500" kern="1200" dirty="0"/>
        </a:p>
      </dsp:txBody>
      <dsp:txXfrm>
        <a:off x="0" y="2072001"/>
        <a:ext cx="3047999" cy="461744"/>
      </dsp:txXfrm>
    </dsp:sp>
    <dsp:sp modelId="{4B3D05DA-0568-4108-8493-35911FDF284C}">
      <dsp:nvSpPr>
        <dsp:cNvPr id="0" name=""/>
        <dsp:cNvSpPr/>
      </dsp:nvSpPr>
      <dsp:spPr>
        <a:xfrm>
          <a:off x="304800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We don’t charge any fees</a:t>
          </a:r>
          <a:endParaRPr lang="en-US" sz="1500" kern="1200" dirty="0"/>
        </a:p>
      </dsp:txBody>
      <dsp:txXfrm>
        <a:off x="3048000" y="2072001"/>
        <a:ext cx="3047999" cy="461744"/>
      </dsp:txXfrm>
    </dsp:sp>
    <dsp:sp modelId="{7B088D4A-6EC2-4513-A0B4-B333D5BCE2F9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Contact us for  your recruiting need</a:t>
          </a:r>
          <a:endParaRPr lang="en-US" sz="1900" kern="1200" dirty="0"/>
        </a:p>
      </dsp:txBody>
      <dsp:txXfrm>
        <a:off x="0" y="718"/>
        <a:ext cx="6096000" cy="542047"/>
      </dsp:txXfrm>
    </dsp:sp>
    <dsp:sp modelId="{02C4A2CC-585A-4A37-8746-21271F8FFE4E}">
      <dsp:nvSpPr>
        <dsp:cNvPr id="0" name=""/>
        <dsp:cNvSpPr/>
      </dsp:nvSpPr>
      <dsp:spPr>
        <a:xfrm>
          <a:off x="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Send us an email </a:t>
          </a:r>
          <a:endParaRPr lang="en-US" sz="1500" kern="1200" dirty="0"/>
        </a:p>
      </dsp:txBody>
      <dsp:txXfrm>
        <a:off x="0" y="542766"/>
        <a:ext cx="3047999" cy="461744"/>
      </dsp:txXfrm>
    </dsp:sp>
    <dsp:sp modelId="{57ED543B-8FFA-4646-9474-0C3AAE47B767}">
      <dsp:nvSpPr>
        <dsp:cNvPr id="0" name=""/>
        <dsp:cNvSpPr/>
      </dsp:nvSpPr>
      <dsp:spPr>
        <a:xfrm>
          <a:off x="304800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Make a phone call</a:t>
          </a:r>
          <a:endParaRPr lang="en-US" sz="1500" kern="1200" dirty="0"/>
        </a:p>
      </dsp:txBody>
      <dsp:txXfrm>
        <a:off x="3048000" y="542766"/>
        <a:ext cx="3047999" cy="46174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1D7BC5-E621-448F-8D34-EC86BE313DFA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We apply for work visa for the worker</a:t>
          </a:r>
          <a:endParaRPr lang="en-US" sz="1500" kern="1200" dirty="0"/>
        </a:p>
      </dsp:txBody>
      <dsp:txXfrm>
        <a:off x="0" y="3059187"/>
        <a:ext cx="6096000" cy="542210"/>
      </dsp:txXfrm>
    </dsp:sp>
    <dsp:sp modelId="{03FE1105-8922-4025-9434-0FB7874B905D}">
      <dsp:nvSpPr>
        <dsp:cNvPr id="0" name=""/>
        <dsp:cNvSpPr/>
      </dsp:nvSpPr>
      <dsp:spPr>
        <a:xfrm>
          <a:off x="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Work visa issued</a:t>
          </a:r>
          <a:endParaRPr lang="en-US" sz="1500" kern="1200" dirty="0"/>
        </a:p>
      </dsp:txBody>
      <dsp:txXfrm>
        <a:off x="0" y="3581316"/>
        <a:ext cx="3047999" cy="461883"/>
      </dsp:txXfrm>
    </dsp:sp>
    <dsp:sp modelId="{0E86B8DB-0994-4CB8-A636-097EEF5A6AAC}">
      <dsp:nvSpPr>
        <dsp:cNvPr id="0" name=""/>
        <dsp:cNvSpPr/>
      </dsp:nvSpPr>
      <dsp:spPr>
        <a:xfrm>
          <a:off x="304800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The skilled worker you selected joins your company!</a:t>
          </a:r>
          <a:endParaRPr lang="en-US" sz="1500" kern="1200" dirty="0"/>
        </a:p>
      </dsp:txBody>
      <dsp:txXfrm>
        <a:off x="3048000" y="3581316"/>
        <a:ext cx="3047999" cy="461883"/>
      </dsp:txXfrm>
    </dsp:sp>
    <dsp:sp modelId="{70B14437-025E-410A-83FB-D7BE8446143F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You apply for the foreign employment permit from your government</a:t>
          </a:r>
          <a:endParaRPr lang="en-US" sz="1500" kern="1200" dirty="0"/>
        </a:p>
      </dsp:txBody>
      <dsp:txXfrm>
        <a:off x="0" y="1529953"/>
        <a:ext cx="6096000" cy="542047"/>
      </dsp:txXfrm>
    </dsp:sp>
    <dsp:sp modelId="{D1594CEE-B44C-42BA-A773-B19454136C80}">
      <dsp:nvSpPr>
        <dsp:cNvPr id="0" name=""/>
        <dsp:cNvSpPr/>
      </dsp:nvSpPr>
      <dsp:spPr>
        <a:xfrm>
          <a:off x="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We provide the template for you to make the application</a:t>
          </a:r>
          <a:endParaRPr lang="en-US" sz="1500" kern="1200" dirty="0"/>
        </a:p>
      </dsp:txBody>
      <dsp:txXfrm>
        <a:off x="0" y="2072001"/>
        <a:ext cx="3047999" cy="461744"/>
      </dsp:txXfrm>
    </dsp:sp>
    <dsp:sp modelId="{94F4EE81-D780-4CD5-B604-D473949DDAB8}">
      <dsp:nvSpPr>
        <dsp:cNvPr id="0" name=""/>
        <dsp:cNvSpPr/>
      </dsp:nvSpPr>
      <dsp:spPr>
        <a:xfrm>
          <a:off x="304800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We send all the documents needed </a:t>
          </a:r>
          <a:endParaRPr lang="en-US" sz="1500" kern="1200" dirty="0"/>
        </a:p>
      </dsp:txBody>
      <dsp:txXfrm>
        <a:off x="3048000" y="2072001"/>
        <a:ext cx="3047999" cy="461744"/>
      </dsp:txXfrm>
    </dsp:sp>
    <dsp:sp modelId="{79033EBC-DE26-4919-B43D-93F4160D60D1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Worker accepts the job offer </a:t>
          </a:r>
          <a:endParaRPr lang="en-US" sz="1500" kern="1200" dirty="0"/>
        </a:p>
      </dsp:txBody>
      <dsp:txXfrm>
        <a:off x="0" y="718"/>
        <a:ext cx="6096000" cy="542047"/>
      </dsp:txXfrm>
    </dsp:sp>
    <dsp:sp modelId="{4326B98C-211D-49BF-A88A-5F03914A93D1}">
      <dsp:nvSpPr>
        <dsp:cNvPr id="0" name=""/>
        <dsp:cNvSpPr/>
      </dsp:nvSpPr>
      <dsp:spPr>
        <a:xfrm>
          <a:off x="744" y="542766"/>
          <a:ext cx="6094511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 smtClean="0"/>
            <a:t>Salary and employment details agreed</a:t>
          </a:r>
          <a:endParaRPr lang="en-US" sz="1500" kern="1200" dirty="0"/>
        </a:p>
      </dsp:txBody>
      <dsp:txXfrm>
        <a:off x="744" y="542766"/>
        <a:ext cx="6094511" cy="461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FCC66B-CE80-46E0-A4D6-9FE338D5A73B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759C86-86C1-4257-9D74-F2E5014C0C5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Let's get down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business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it works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067944" y="4005064"/>
            <a:ext cx="1728192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2254</TotalTime>
  <Words>114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Let's get down to business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Let's get down to business</dc:title>
  <dc:creator>lizzygardner50@gmail.com</dc:creator>
  <cp:lastModifiedBy>lizzygardner50@gmail.com</cp:lastModifiedBy>
  <cp:revision>222</cp:revision>
  <dcterms:created xsi:type="dcterms:W3CDTF">2024-03-19T06:45:58Z</dcterms:created>
  <dcterms:modified xsi:type="dcterms:W3CDTF">2024-03-20T20:20:02Z</dcterms:modified>
</cp:coreProperties>
</file>